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72" r:id="rId10"/>
    <p:sldId id="270" r:id="rId11"/>
    <p:sldId id="273" r:id="rId12"/>
    <p:sldId id="263" r:id="rId13"/>
    <p:sldId id="264" r:id="rId14"/>
    <p:sldId id="265" r:id="rId15"/>
    <p:sldId id="266" r:id="rId16"/>
    <p:sldId id="269" r:id="rId17"/>
    <p:sldId id="268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4EA9E44-BC99-414E-8424-75D878EEFC6C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B85C8AD-354A-4D2C-99A5-A703C2214054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saludos</a:t>
            </a:r>
            <a:r>
              <a:rPr lang="en-US" dirty="0" smtClean="0"/>
              <a:t> / la </a:t>
            </a:r>
            <a:r>
              <a:rPr lang="en-US" dirty="0" err="1" smtClean="0"/>
              <a:t>cortesía</a:t>
            </a:r>
            <a:endParaRPr lang="en-US" dirty="0"/>
          </a:p>
        </p:txBody>
      </p:sp>
      <p:pic>
        <p:nvPicPr>
          <p:cNvPr id="23554" name="Picture 2" descr="http://www.indiana.edu/~discprag/images/pol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09800"/>
            <a:ext cx="3733800" cy="421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-228600"/>
            <a:ext cx="85344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 am delighted to meet you.</a:t>
            </a:r>
            <a:br>
              <a:rPr lang="en-US" dirty="0" smtClean="0"/>
            </a:br>
            <a:r>
              <a:rPr lang="en-US" dirty="0" smtClean="0"/>
              <a:t>I’m pleased to meet you.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14600"/>
            <a:ext cx="68580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05000"/>
            <a:ext cx="5130371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4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2" name="Picture 4" descr="http://cache2.artprintimages.com/p/LRG/7/781/6G8I000Z/jim-borgman-how-are-you-feeling-to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411"/>
            <a:ext cx="5029200" cy="6735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 descr="C:\Users\lmooney\AppData\Local\Microsoft\Windows\Temporary Internet Files\Content.IE5\PNP234T6\MC9001052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4038600" cy="4659745"/>
          </a:xfrm>
          <a:prstGeom prst="rect">
            <a:avLst/>
          </a:prstGeom>
          <a:noFill/>
        </p:spPr>
      </p:pic>
      <p:pic>
        <p:nvPicPr>
          <p:cNvPr id="36865" name="Picture 1" descr="C:\Users\lmooney\AppData\Local\Microsoft\Windows\Temporary Internet Files\Content.IE5\M5ZII269\MC9001048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21486">
            <a:off x="3157224" y="2590800"/>
            <a:ext cx="4988862" cy="3120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 descr="http://nahright.com/news/wp-content/images/kanye-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762000"/>
            <a:ext cx="5334000" cy="5334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C:\Users\lmooney\AppData\Local\Microsoft\Windows\Temporary Internet Files\Content.IE5\M5ZII269\MC90010517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524000"/>
            <a:ext cx="3391205" cy="4241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3" name="Picture 5" descr="C:\Users\lmooney\AppData\Local\Microsoft\Windows\Temporary Internet Files\Content.IE5\PNP234T6\MC9001047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762000"/>
            <a:ext cx="3293135" cy="1365809"/>
          </a:xfrm>
          <a:prstGeom prst="rect">
            <a:avLst/>
          </a:prstGeom>
          <a:noFill/>
        </p:spPr>
      </p:pic>
      <p:pic>
        <p:nvPicPr>
          <p:cNvPr id="37894" name="Picture 6" descr="C:\Users\lmooney\AppData\Local\Microsoft\Windows\Temporary Internet Files\Content.IE5\ZCPBIRCD\MC90010481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9"/>
            <a:ext cx="3048000" cy="2961401"/>
          </a:xfrm>
          <a:prstGeom prst="rect">
            <a:avLst/>
          </a:prstGeom>
          <a:noFill/>
        </p:spPr>
      </p:pic>
      <p:pic>
        <p:nvPicPr>
          <p:cNvPr id="37895" name="Picture 7" descr="C:\Users\lmooney\AppData\Local\Microsoft\Windows\Temporary Internet Files\Content.IE5\ZCPBIRCD\MC90007886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4286" y="2057400"/>
            <a:ext cx="4569714" cy="2838218"/>
          </a:xfrm>
          <a:prstGeom prst="rect">
            <a:avLst/>
          </a:prstGeom>
          <a:noFill/>
        </p:spPr>
      </p:pic>
      <p:pic>
        <p:nvPicPr>
          <p:cNvPr id="37896" name="Picture 8" descr="C:\Users\lmooney\AppData\Local\Microsoft\Windows\Temporary Internet Files\Content.IE5\M5ZII269\MC90044607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02504"/>
            <a:ext cx="2743200" cy="2992862"/>
          </a:xfrm>
          <a:prstGeom prst="rect">
            <a:avLst/>
          </a:prstGeom>
          <a:noFill/>
        </p:spPr>
      </p:pic>
      <p:pic>
        <p:nvPicPr>
          <p:cNvPr id="37897" name="Picture 9" descr="C:\Users\lmooney\AppData\Local\Microsoft\Windows\Temporary Internet Files\Content.IE5\1JMLX9VL\MC90044028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4620768"/>
            <a:ext cx="6400800" cy="2237232"/>
          </a:xfrm>
          <a:prstGeom prst="rect">
            <a:avLst/>
          </a:prstGeom>
          <a:noFill/>
        </p:spPr>
      </p:pic>
      <p:pic>
        <p:nvPicPr>
          <p:cNvPr id="37898" name="Picture 10" descr="C:\Users\lmooney\AppData\Local\Microsoft\Windows\Temporary Internet Files\Content.IE5\M5ZII269\MC90010517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2286000"/>
            <a:ext cx="4280106" cy="3733800"/>
          </a:xfrm>
          <a:prstGeom prst="rect">
            <a:avLst/>
          </a:prstGeom>
          <a:noFill/>
        </p:spPr>
      </p:pic>
      <p:pic>
        <p:nvPicPr>
          <p:cNvPr id="37899" name="Picture 11" descr="C:\Users\lmooney\AppData\Local\Microsoft\Windows\Temporary Internet Files\Content.IE5\ZCPBIRCD\MP900443137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5962" y="0"/>
            <a:ext cx="3348038" cy="3252788"/>
          </a:xfrm>
          <a:prstGeom prst="rect">
            <a:avLst/>
          </a:prstGeom>
          <a:noFill/>
        </p:spPr>
      </p:pic>
      <p:pic>
        <p:nvPicPr>
          <p:cNvPr id="37901" name="Picture 13" descr="C:\Users\lmooney\AppData\Local\Microsoft\Windows\Temporary Internet Files\Content.IE5\ZCPBIRCD\MC900104898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3400" y="381000"/>
            <a:ext cx="4592786" cy="1295400"/>
          </a:xfrm>
          <a:prstGeom prst="rect">
            <a:avLst/>
          </a:prstGeom>
          <a:noFill/>
        </p:spPr>
      </p:pic>
      <p:pic>
        <p:nvPicPr>
          <p:cNvPr id="37902" name="Picture 14" descr="C:\Users\lmooney\AppData\Local\Microsoft\Windows\Temporary Internet Files\Content.IE5\ZCPBIRCD\MC900104608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381000"/>
            <a:ext cx="311141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78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3" name="Picture 1" descr="C:\Users\lmooney\AppData\Local\Microsoft\Windows\Temporary Internet Files\Content.IE5\M5ZII269\MC9000843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206" y="1038885"/>
            <a:ext cx="4671588" cy="4780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t2.gstatic.com/images?q=tbn:f5CaTypUW-eVbM:http://www.kidsbiology.com/images/child-waving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68680"/>
            <a:ext cx="4267200" cy="4693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72" y="2133600"/>
            <a:ext cx="5730486" cy="281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1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1" name="Picture 1" descr="C:\Users\lmooney\AppData\Local\Microsoft\Windows\Temporary Internet Files\Content.IE5\PNP234T6\MC90043847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55408">
            <a:off x="1856769" y="585363"/>
            <a:ext cx="4741313" cy="5411281"/>
          </a:xfrm>
          <a:prstGeom prst="rect">
            <a:avLst/>
          </a:prstGeom>
          <a:noFill/>
        </p:spPr>
      </p:pic>
      <p:pic>
        <p:nvPicPr>
          <p:cNvPr id="30722" name="Picture 2" descr="C:\Users\lmooney\AppData\Local\Microsoft\Windows\Temporary Internet Files\Content.IE5\M5ZII269\MC90044627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6840">
            <a:off x="5277281" y="994292"/>
            <a:ext cx="3087903" cy="27191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7" name="Picture 1" descr="C:\Users\lmooney\AppData\Local\Microsoft\Windows\Temporary Internet Files\Content.IE5\PNP234T6\MC90023439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3356">
            <a:off x="609600" y="914400"/>
            <a:ext cx="4771176" cy="4980898"/>
          </a:xfrm>
          <a:prstGeom prst="rect">
            <a:avLst/>
          </a:prstGeom>
          <a:noFill/>
        </p:spPr>
      </p:pic>
      <p:pic>
        <p:nvPicPr>
          <p:cNvPr id="29698" name="Picture 2" descr="C:\Users\lmooney\AppData\Local\Microsoft\Windows\Temporary Internet Files\Content.IE5\1JMLX9VL\MC90044150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9906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3" name="Picture 1" descr="C:\Users\lmooney\AppData\Local\Microsoft\Windows\Temporary Internet Files\Content.IE5\1JMLX9VL\MC9001281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206" y="1033604"/>
            <a:ext cx="4671588" cy="479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49" name="Picture 1" descr="C:\Users\lmooney\AppData\Local\Microsoft\Windows\Temporary Internet Files\Content.IE5\1JMLX9VL\MC9000601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371600"/>
            <a:ext cx="5486857" cy="4343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5" name="Picture 1" descr="C:\Users\lmooney\AppData\Local\Microsoft\Windows\Temporary Internet Files\Content.IE5\PNP234T6\MC90007099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600"/>
            <a:ext cx="5809195" cy="3303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395401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6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</TotalTime>
  <Words>5</Words>
  <Application>Microsoft Office PowerPoint</Application>
  <PresentationFormat>On-screen Show (4:3)</PresentationFormat>
  <Paragraphs>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Civic</vt:lpstr>
      <vt:lpstr>Los saludos / la cortesía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I am delighted to meet you. I’m pleased to meet you.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Scarsdale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saludos / la cortesía</dc:title>
  <dc:creator>Scarsdale High School</dc:creator>
  <cp:lastModifiedBy>Scarsdale High School</cp:lastModifiedBy>
  <cp:revision>13</cp:revision>
  <dcterms:created xsi:type="dcterms:W3CDTF">2010-09-22T13:47:12Z</dcterms:created>
  <dcterms:modified xsi:type="dcterms:W3CDTF">2013-09-18T16:32:06Z</dcterms:modified>
</cp:coreProperties>
</file>